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100888" cy="10233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72AD84-B184-41A8-AD29-91F720FCE5ED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280762-1F17-4F04-934F-2CD0A46FF5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0762-1F17-4F04-934F-2CD0A46FF5C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5F79-A364-4762-9925-A8DE19D586C2}" type="datetimeFigureOut">
              <a:rPr lang="es-ES" smtClean="0"/>
              <a:t>16/11/2015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FC12-57DD-422F-A749-CFF1BAE78CA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19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07" y="72009"/>
            <a:ext cx="2880000" cy="1933061"/>
          </a:xfrm>
          <a:prstGeom prst="rect">
            <a:avLst/>
          </a:prstGeom>
        </p:spPr>
      </p:pic>
      <p:pic>
        <p:nvPicPr>
          <p:cNvPr id="5" name="4 Imagen" descr="2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7032" y="44624"/>
            <a:ext cx="2880000" cy="2016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508" y="94311"/>
            <a:ext cx="792088" cy="40466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1997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077032" y="72008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2002</a:t>
            </a:r>
          </a:p>
        </p:txBody>
      </p:sp>
      <p:pic>
        <p:nvPicPr>
          <p:cNvPr id="7" name="6 Imagen" descr="2003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6470" y="116612"/>
            <a:ext cx="2880000" cy="19200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139894" y="1633902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2003</a:t>
            </a:r>
          </a:p>
        </p:txBody>
      </p:sp>
      <p:pic>
        <p:nvPicPr>
          <p:cNvPr id="9" name="8 Imagen" descr="2003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05" y="2242599"/>
            <a:ext cx="2880000" cy="2160001"/>
          </a:xfrm>
          <a:prstGeom prst="rect">
            <a:avLst/>
          </a:prstGeom>
        </p:spPr>
      </p:pic>
      <p:pic>
        <p:nvPicPr>
          <p:cNvPr id="12" name="11 Imagen" descr="2009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6738" y="2247700"/>
            <a:ext cx="2880000" cy="2154964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5148064" y="3955358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</a:t>
            </a:r>
          </a:p>
        </p:txBody>
      </p:sp>
      <p:pic>
        <p:nvPicPr>
          <p:cNvPr id="14" name="13 Imagen" descr="2010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1072" y="2247700"/>
            <a:ext cx="2880000" cy="2160000"/>
          </a:xfrm>
          <a:prstGeom prst="rect">
            <a:avLst/>
          </a:prstGeom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8172400" y="4005064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</a:t>
            </a:r>
          </a:p>
        </p:txBody>
      </p:sp>
      <p:pic>
        <p:nvPicPr>
          <p:cNvPr id="16" name="15 Imagen" descr="2014.jpeg"/>
          <p:cNvPicPr>
            <a:picLocks noChangeAspect="1"/>
          </p:cNvPicPr>
          <p:nvPr/>
        </p:nvPicPr>
        <p:blipFill>
          <a:blip r:embed="rId9" cstate="print"/>
          <a:srcRect l="7426"/>
          <a:stretch>
            <a:fillRect/>
          </a:stretch>
        </p:blipFill>
        <p:spPr>
          <a:xfrm>
            <a:off x="6127915" y="4581128"/>
            <a:ext cx="2908261" cy="2088566"/>
          </a:xfrm>
          <a:prstGeom prst="rect">
            <a:avLst/>
          </a:prstGeom>
        </p:spPr>
      </p:pic>
      <p:pic>
        <p:nvPicPr>
          <p:cNvPr id="17" name="16 Imagen" descr="2014_2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06" y="4625752"/>
            <a:ext cx="2880000" cy="2151112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123728" y="3960460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2003</a:t>
            </a:r>
          </a:p>
        </p:txBody>
      </p:sp>
      <p:pic>
        <p:nvPicPr>
          <p:cNvPr id="19" name="18 Imagen" descr="20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4581128"/>
            <a:ext cx="2880000" cy="2151001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2024316" y="6299116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5076056" y="6264697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8028384" y="6165304"/>
            <a:ext cx="79208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Presentación en pantalla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1997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1997</dc:title>
  <dc:creator>ADMIN</dc:creator>
  <cp:lastModifiedBy>ADMIN</cp:lastModifiedBy>
  <cp:revision>4</cp:revision>
  <dcterms:created xsi:type="dcterms:W3CDTF">2015-11-16T17:07:10Z</dcterms:created>
  <dcterms:modified xsi:type="dcterms:W3CDTF">2015-11-16T17:34:37Z</dcterms:modified>
</cp:coreProperties>
</file>