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100888" cy="102330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051" cy="51165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2194" y="0"/>
            <a:ext cx="3077051" cy="51165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972AD84-B184-41A8-AD29-91F720FCE5ED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10089" y="4860687"/>
            <a:ext cx="5680710" cy="4604861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051" cy="51165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2194" y="9719598"/>
            <a:ext cx="3077051" cy="51165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0280762-1F17-4F04-934F-2CD0A46FF5C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80762-1F17-4F04-934F-2CD0A46FF5CE}" type="slidenum">
              <a:rPr lang="es-ES" smtClean="0"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45F79-A364-4762-9925-A8DE19D586C2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FC12-57DD-422F-A749-CFF1BAE78C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45F79-A364-4762-9925-A8DE19D586C2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FC12-57DD-422F-A749-CFF1BAE78C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45F79-A364-4762-9925-A8DE19D586C2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FC12-57DD-422F-A749-CFF1BAE78C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45F79-A364-4762-9925-A8DE19D586C2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FC12-57DD-422F-A749-CFF1BAE78C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45F79-A364-4762-9925-A8DE19D586C2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FC12-57DD-422F-A749-CFF1BAE78C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45F79-A364-4762-9925-A8DE19D586C2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FC12-57DD-422F-A749-CFF1BAE78C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45F79-A364-4762-9925-A8DE19D586C2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FC12-57DD-422F-A749-CFF1BAE78C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45F79-A364-4762-9925-A8DE19D586C2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FC12-57DD-422F-A749-CFF1BAE78C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45F79-A364-4762-9925-A8DE19D586C2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FC12-57DD-422F-A749-CFF1BAE78C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45F79-A364-4762-9925-A8DE19D586C2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FC12-57DD-422F-A749-CFF1BAE78C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45F79-A364-4762-9925-A8DE19D586C2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FC12-57DD-422F-A749-CFF1BAE78C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45F79-A364-4762-9925-A8DE19D586C2}" type="datetimeFigureOut">
              <a:rPr lang="es-ES" smtClean="0"/>
              <a:t>16/11/2015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3FC12-57DD-422F-A749-CFF1BAE78CAA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199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207" y="72009"/>
            <a:ext cx="2880000" cy="1933061"/>
          </a:xfrm>
          <a:prstGeom prst="rect">
            <a:avLst/>
          </a:prstGeom>
        </p:spPr>
      </p:pic>
      <p:pic>
        <p:nvPicPr>
          <p:cNvPr id="5" name="4 Imagen" descr="2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7032" y="44624"/>
            <a:ext cx="2880000" cy="2016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0508" y="94311"/>
            <a:ext cx="792088" cy="404663"/>
          </a:xfrm>
        </p:spPr>
        <p:txBody>
          <a:bodyPr>
            <a:normAutofit/>
          </a:bodyPr>
          <a:lstStyle/>
          <a:p>
            <a:r>
              <a:rPr lang="es-ES" sz="2000" dirty="0" smtClean="0">
                <a:solidFill>
                  <a:schemeClr val="bg1"/>
                </a:solidFill>
              </a:rPr>
              <a:t>1997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3077032" y="72008"/>
            <a:ext cx="792088" cy="40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2002</a:t>
            </a:r>
          </a:p>
        </p:txBody>
      </p:sp>
      <p:pic>
        <p:nvPicPr>
          <p:cNvPr id="7" name="6 Imagen" descr="2003_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06470" y="116612"/>
            <a:ext cx="2880000" cy="1920001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8139894" y="1633902"/>
            <a:ext cx="792088" cy="40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2003</a:t>
            </a:r>
          </a:p>
        </p:txBody>
      </p:sp>
      <p:pic>
        <p:nvPicPr>
          <p:cNvPr id="9" name="8 Imagen" descr="2003_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905" y="2242599"/>
            <a:ext cx="2880000" cy="2160001"/>
          </a:xfrm>
          <a:prstGeom prst="rect">
            <a:avLst/>
          </a:prstGeom>
        </p:spPr>
      </p:pic>
      <p:pic>
        <p:nvPicPr>
          <p:cNvPr id="12" name="11 Imagen" descr="2009 (3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26738" y="2247700"/>
            <a:ext cx="2880000" cy="2154964"/>
          </a:xfrm>
          <a:prstGeom prst="rect">
            <a:avLst/>
          </a:prstGeom>
        </p:spPr>
      </p:pic>
      <p:sp>
        <p:nvSpPr>
          <p:cNvPr id="13" name="1 Título"/>
          <p:cNvSpPr txBox="1">
            <a:spLocks/>
          </p:cNvSpPr>
          <p:nvPr/>
        </p:nvSpPr>
        <p:spPr>
          <a:xfrm>
            <a:off x="5148064" y="3955358"/>
            <a:ext cx="792088" cy="40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2009</a:t>
            </a:r>
          </a:p>
        </p:txBody>
      </p:sp>
      <p:pic>
        <p:nvPicPr>
          <p:cNvPr id="14" name="13 Imagen" descr="2010 (2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51072" y="2247700"/>
            <a:ext cx="2880000" cy="2160000"/>
          </a:xfrm>
          <a:prstGeom prst="rect">
            <a:avLst/>
          </a:prstGeom>
        </p:spPr>
      </p:pic>
      <p:sp>
        <p:nvSpPr>
          <p:cNvPr id="15" name="1 Título"/>
          <p:cNvSpPr txBox="1">
            <a:spLocks/>
          </p:cNvSpPr>
          <p:nvPr/>
        </p:nvSpPr>
        <p:spPr>
          <a:xfrm>
            <a:off x="8172400" y="4005064"/>
            <a:ext cx="792088" cy="40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2010</a:t>
            </a:r>
          </a:p>
        </p:txBody>
      </p:sp>
      <p:pic>
        <p:nvPicPr>
          <p:cNvPr id="16" name="15 Imagen" descr="2014.jpeg"/>
          <p:cNvPicPr>
            <a:picLocks noChangeAspect="1"/>
          </p:cNvPicPr>
          <p:nvPr/>
        </p:nvPicPr>
        <p:blipFill>
          <a:blip r:embed="rId9" cstate="print"/>
          <a:srcRect l="7426"/>
          <a:stretch>
            <a:fillRect/>
          </a:stretch>
        </p:blipFill>
        <p:spPr>
          <a:xfrm>
            <a:off x="6127915" y="4581128"/>
            <a:ext cx="2908261" cy="2088566"/>
          </a:xfrm>
          <a:prstGeom prst="rect">
            <a:avLst/>
          </a:prstGeom>
        </p:spPr>
      </p:pic>
      <p:pic>
        <p:nvPicPr>
          <p:cNvPr id="17" name="16 Imagen" descr="2014_2.jpe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906" y="4625752"/>
            <a:ext cx="2880000" cy="2151112"/>
          </a:xfrm>
          <a:prstGeom prst="rect">
            <a:avLst/>
          </a:prstGeom>
        </p:spPr>
      </p:pic>
      <p:sp>
        <p:nvSpPr>
          <p:cNvPr id="18" name="1 Título"/>
          <p:cNvSpPr txBox="1">
            <a:spLocks/>
          </p:cNvSpPr>
          <p:nvPr/>
        </p:nvSpPr>
        <p:spPr>
          <a:xfrm>
            <a:off x="2123728" y="3960460"/>
            <a:ext cx="792088" cy="40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2003</a:t>
            </a:r>
          </a:p>
        </p:txBody>
      </p:sp>
      <p:pic>
        <p:nvPicPr>
          <p:cNvPr id="19" name="18 Imagen" descr="201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131840" y="4581128"/>
            <a:ext cx="2880000" cy="2151001"/>
          </a:xfrm>
          <a:prstGeom prst="rect">
            <a:avLst/>
          </a:prstGeom>
        </p:spPr>
      </p:pic>
      <p:sp>
        <p:nvSpPr>
          <p:cNvPr id="20" name="1 Título"/>
          <p:cNvSpPr txBox="1">
            <a:spLocks/>
          </p:cNvSpPr>
          <p:nvPr/>
        </p:nvSpPr>
        <p:spPr>
          <a:xfrm>
            <a:off x="2024316" y="6299116"/>
            <a:ext cx="792088" cy="40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2014</a:t>
            </a:r>
          </a:p>
        </p:txBody>
      </p:sp>
      <p:sp>
        <p:nvSpPr>
          <p:cNvPr id="21" name="1 Título"/>
          <p:cNvSpPr txBox="1">
            <a:spLocks/>
          </p:cNvSpPr>
          <p:nvPr/>
        </p:nvSpPr>
        <p:spPr>
          <a:xfrm>
            <a:off x="5076056" y="6264697"/>
            <a:ext cx="792088" cy="40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2015</a:t>
            </a:r>
          </a:p>
        </p:txBody>
      </p:sp>
      <p:sp>
        <p:nvSpPr>
          <p:cNvPr id="22" name="1 Título"/>
          <p:cNvSpPr txBox="1">
            <a:spLocks/>
          </p:cNvSpPr>
          <p:nvPr/>
        </p:nvSpPr>
        <p:spPr>
          <a:xfrm>
            <a:off x="8028384" y="6165304"/>
            <a:ext cx="792088" cy="40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10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1997</vt:lpstr>
    </vt:vector>
  </TitlesOfParts>
  <Company>CASA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1997</dc:title>
  <dc:creator>ADMIN</dc:creator>
  <cp:lastModifiedBy>ADMIN</cp:lastModifiedBy>
  <cp:revision>4</cp:revision>
  <dcterms:created xsi:type="dcterms:W3CDTF">2015-11-16T17:07:10Z</dcterms:created>
  <dcterms:modified xsi:type="dcterms:W3CDTF">2015-11-16T17:34:37Z</dcterms:modified>
</cp:coreProperties>
</file>