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61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1506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431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784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1167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32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726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6974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6522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140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9185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8836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C266B-65EC-404A-8686-225FC6786907}" type="datetimeFigureOut">
              <a:rPr lang="es-ES" smtClean="0"/>
              <a:t>08/09/2014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EBE75-10A0-4D93-B1AD-D758DF583C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827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of I. Palac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29408"/>
            <a:ext cx="3190875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346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irepalac</dc:creator>
  <cp:lastModifiedBy>irepalac</cp:lastModifiedBy>
  <cp:revision>1</cp:revision>
  <dcterms:created xsi:type="dcterms:W3CDTF">2014-09-08T09:45:25Z</dcterms:created>
  <dcterms:modified xsi:type="dcterms:W3CDTF">2014-09-08T09:49:17Z</dcterms:modified>
</cp:coreProperties>
</file>