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3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24D11-A8A0-4E43-BF06-FB016914BD29}" type="datetimeFigureOut">
              <a:rPr lang="es-ES" smtClean="0"/>
              <a:t>02/02/2018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A1831-2455-4DAA-BC70-5635EE7100A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24D11-A8A0-4E43-BF06-FB016914BD29}" type="datetimeFigureOut">
              <a:rPr lang="es-ES" smtClean="0"/>
              <a:t>02/02/2018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A1831-2455-4DAA-BC70-5635EE7100A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24D11-A8A0-4E43-BF06-FB016914BD29}" type="datetimeFigureOut">
              <a:rPr lang="es-ES" smtClean="0"/>
              <a:t>02/02/2018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A1831-2455-4DAA-BC70-5635EE7100A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24D11-A8A0-4E43-BF06-FB016914BD29}" type="datetimeFigureOut">
              <a:rPr lang="es-ES" smtClean="0"/>
              <a:t>02/02/2018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A1831-2455-4DAA-BC70-5635EE7100A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24D11-A8A0-4E43-BF06-FB016914BD29}" type="datetimeFigureOut">
              <a:rPr lang="es-ES" smtClean="0"/>
              <a:t>02/02/2018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A1831-2455-4DAA-BC70-5635EE7100A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24D11-A8A0-4E43-BF06-FB016914BD29}" type="datetimeFigureOut">
              <a:rPr lang="es-ES" smtClean="0"/>
              <a:t>02/02/2018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A1831-2455-4DAA-BC70-5635EE7100A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24D11-A8A0-4E43-BF06-FB016914BD29}" type="datetimeFigureOut">
              <a:rPr lang="es-ES" smtClean="0"/>
              <a:t>02/02/2018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A1831-2455-4DAA-BC70-5635EE7100A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24D11-A8A0-4E43-BF06-FB016914BD29}" type="datetimeFigureOut">
              <a:rPr lang="es-ES" smtClean="0"/>
              <a:t>02/02/2018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A1831-2455-4DAA-BC70-5635EE7100A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24D11-A8A0-4E43-BF06-FB016914BD29}" type="datetimeFigureOut">
              <a:rPr lang="es-ES" smtClean="0"/>
              <a:t>02/02/2018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A1831-2455-4DAA-BC70-5635EE7100A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24D11-A8A0-4E43-BF06-FB016914BD29}" type="datetimeFigureOut">
              <a:rPr lang="es-ES" smtClean="0"/>
              <a:t>02/02/2018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A1831-2455-4DAA-BC70-5635EE7100A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24D11-A8A0-4E43-BF06-FB016914BD29}" type="datetimeFigureOut">
              <a:rPr lang="es-ES" smtClean="0"/>
              <a:t>02/02/2018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A1831-2455-4DAA-BC70-5635EE7100A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24D11-A8A0-4E43-BF06-FB016914BD29}" type="datetimeFigureOut">
              <a:rPr lang="es-ES" smtClean="0"/>
              <a:t>02/02/2018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A1831-2455-4DAA-BC70-5635EE7100A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25Yb5Er-II-400000X-000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55576" y="0"/>
            <a:ext cx="6839970" cy="684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25Yb5Er-500000X-0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0"/>
            <a:ext cx="6840000" cy="684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Presentación en pantalla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Concepcion</dc:creator>
  <cp:lastModifiedBy>Concepcion</cp:lastModifiedBy>
  <cp:revision>2</cp:revision>
  <dcterms:created xsi:type="dcterms:W3CDTF">2018-02-02T11:35:53Z</dcterms:created>
  <dcterms:modified xsi:type="dcterms:W3CDTF">2018-02-02T11:59:29Z</dcterms:modified>
</cp:coreProperties>
</file>